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486" r:id="rId3"/>
    <p:sldId id="2498" r:id="rId5"/>
    <p:sldId id="2499" r:id="rId6"/>
    <p:sldId id="2500" r:id="rId7"/>
    <p:sldId id="2501" r:id="rId8"/>
    <p:sldId id="2502" r:id="rId9"/>
    <p:sldId id="2503" r:id="rId10"/>
    <p:sldId id="2504" r:id="rId11"/>
    <p:sldId id="2505" r:id="rId12"/>
    <p:sldId id="2506" r:id="rId13"/>
    <p:sldId id="2507" r:id="rId14"/>
    <p:sldId id="2487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.zhu@fit2cloud.com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A6C9EA"/>
    <a:srgbClr val="2C89CE"/>
    <a:srgbClr val="D3D7DB"/>
    <a:srgbClr val="0A7BE0"/>
    <a:srgbClr val="535353"/>
    <a:srgbClr val="60B0F8"/>
    <a:srgbClr val="80B7CB"/>
    <a:srgbClr val="5FAAC3"/>
    <a:srgbClr val="0C7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82073"/>
  </p:normalViewPr>
  <p:slideViewPr>
    <p:cSldViewPr snapToGrid="0" snapToObjects="1">
      <p:cViewPr>
        <p:scale>
          <a:sx n="66" d="100"/>
          <a:sy n="66" d="100"/>
        </p:scale>
        <p:origin x="17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2" y="723577"/>
            <a:ext cx="5033353" cy="525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【PPT封面】DataEase 2023（无文字）-1920X1080.jpg" descr="【PPT封面】DataEase 2023（无文字）-1920X10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FIT2CLOUD飞致云 Logo-左右-反白.png" descr="FIT2CLOUD飞致云 Logo-左右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90600"/>
            <a:ext cx="5461000" cy="57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2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1" y="671830"/>
            <a:ext cx="5461003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image4.png" descr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indent="0" algn="ctr" defTabSz="584200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3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4.png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1"/>
            <a:ext cx="24384000" cy="13716000"/>
          </a:xfrm>
          <a:prstGeom prst="rect">
            <a:avLst/>
          </a:prstGeom>
        </p:spPr>
      </p:pic>
      <p:pic>
        <p:nvPicPr>
          <p:cNvPr id="10" name="图片 9" descr="手机屏幕的截图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587" y="3445297"/>
            <a:ext cx="6596063" cy="169466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45153" y="5977658"/>
            <a:ext cx="17488930" cy="1760682"/>
          </a:xfrm>
          <a:prstGeom prst="roundRect">
            <a:avLst/>
          </a:prstGeom>
          <a:gradFill>
            <a:gsLst>
              <a:gs pos="0">
                <a:srgbClr val="2E86F7"/>
              </a:gs>
              <a:gs pos="40000">
                <a:srgbClr val="1D57D8"/>
              </a:gs>
              <a:gs pos="69000">
                <a:srgbClr val="113AE2"/>
              </a:gs>
              <a:gs pos="100000">
                <a:srgbClr val="071CD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800" b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+mn-ea"/>
              </a:rPr>
              <a:t>实战案例学习——电商案例分析</a:t>
            </a:r>
            <a:endParaRPr lang="zh-CN" altLang="en-US" sz="8800" b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867" y="631372"/>
            <a:ext cx="4461597" cy="46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54927" y="9422253"/>
            <a:ext cx="7869381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DataEase</a:t>
            </a:r>
            <a:r>
              <a:rPr lang="zh-CN" altLang="en-US" sz="4000" dirty="0">
                <a:solidFill>
                  <a:schemeClr val="bg1"/>
                </a:solidFill>
              </a:rPr>
              <a:t> 开源社区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202</a:t>
            </a:r>
            <a:r>
              <a:rPr lang="en-US" altLang="zh-CN" sz="4000" dirty="0">
                <a:solidFill>
                  <a:schemeClr val="bg1"/>
                </a:solidFill>
              </a:rPr>
              <a:t>4</a:t>
            </a:r>
            <a:r>
              <a:rPr lang="zh-CN" altLang="en-US" sz="4000" dirty="0">
                <a:solidFill>
                  <a:schemeClr val="bg1"/>
                </a:solidFill>
              </a:rPr>
              <a:t> 年 </a:t>
            </a:r>
            <a:r>
              <a:rPr lang="en-US" altLang="zh-CN" sz="4000" dirty="0">
                <a:solidFill>
                  <a:schemeClr val="bg1"/>
                </a:solidFill>
              </a:rPr>
              <a:t>1</a:t>
            </a:r>
            <a:r>
              <a:rPr lang="zh-CN" altLang="en-US" sz="4000" dirty="0">
                <a:solidFill>
                  <a:schemeClr val="bg1"/>
                </a:solidFill>
              </a:rPr>
              <a:t> 月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31710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实验结果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7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实验结果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DataEase 的仪表板链接。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根据仪表板输出数据分析报告，需包含相应的实现过程。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algn="l">
              <a:lnSpc>
                <a:spcPct val="150000"/>
              </a:lnSpc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实验作业提交形式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1590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8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实验评分标准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数据处理：20分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数据分析算法的理论解释和实现：20分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数据可视化呈现的效果：20分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数据价值（对数据挖掘的深度和广度）20分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文档要求（作品文档齐全规范包含方案设计、作品数据、作品呈现等）20分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附加分：技术总结和分享（在公网--如知乎、CSDN、简书等--分享使用开发本项目过程中的技术总结和心得）：10分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文本框 5"/>
          <p:cNvSpPr txBox="1"/>
          <p:nvPr/>
        </p:nvSpPr>
        <p:spPr>
          <a:xfrm>
            <a:off x="6910070" y="5500370"/>
            <a:ext cx="10564495" cy="20281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12000" b="1">
                <a:solidFill>
                  <a:srgbClr val="5E5E5E"/>
                </a:solidFill>
                <a:latin typeface="Trebuchet MS" panose="020B0703020202090204"/>
                <a:ea typeface="Trebuchet MS" panose="020B0703020202090204"/>
                <a:cs typeface="Trebuchet MS" panose="020B0703020202090204"/>
                <a:sym typeface="Trebuchet MS" panose="020B0703020202090204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 YOU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6" name="文本框 13"/>
          <p:cNvSpPr txBox="1"/>
          <p:nvPr/>
        </p:nvSpPr>
        <p:spPr>
          <a:xfrm>
            <a:off x="9336562" y="9430074"/>
            <a:ext cx="4889501" cy="67373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www.fit2cloud.com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7" name="文本框 13"/>
          <p:cNvSpPr txBox="1"/>
          <p:nvPr/>
        </p:nvSpPr>
        <p:spPr>
          <a:xfrm>
            <a:off x="9972715" y="10110536"/>
            <a:ext cx="3617194" cy="67373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400-052-0755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8" name="电话"/>
          <p:cNvSpPr/>
          <p:nvPr/>
        </p:nvSpPr>
        <p:spPr>
          <a:xfrm>
            <a:off x="9580039" y="10193182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indent="0"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599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5382" y="9313286"/>
            <a:ext cx="2643505" cy="2559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文本框 15"/>
          <p:cNvSpPr txBox="1"/>
          <p:nvPr/>
        </p:nvSpPr>
        <p:spPr>
          <a:xfrm>
            <a:off x="5287645" y="10839450"/>
            <a:ext cx="11684000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   北京 · 上海 · 深圳 · 广州 · 南京 · 杭州 · 苏州 · 武汉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成都 · 西安 · 长沙 · 济南 · 青岛 · 郑州 · 厦门 · 合肥 · 重庆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122" y="9313286"/>
            <a:ext cx="2531110" cy="2559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83043" y="11940395"/>
            <a:ext cx="23622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企业</a:t>
            </a:r>
            <a:r>
              <a:rPr kumimoji="0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版试用</a:t>
            </a: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申请</a:t>
            </a:r>
            <a:endParaRPr kumimoji="0" lang="zh-CN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92277" y="11941030"/>
            <a:ext cx="1752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关注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公众号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电商案例分析（学堂知识店铺）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algn="l">
              <a:lnSpc>
                <a:spcPct val="150000"/>
              </a:lnSpc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525520" y="1812925"/>
            <a:ext cx="18782030" cy="89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实验目的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掌握数据可视化分析过程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掌握数据可视化分析方法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实验前提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掌握各种数据分析法。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熟练使用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 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数据可视化工具</a:t>
            </a:r>
            <a:r>
              <a:rPr lang="zh-CN" altLang="en-US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实验内容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457200" lvl="1" indent="0" algn="l">
              <a:lnSpc>
                <a:spcPct val="180000"/>
              </a:lnSpc>
              <a:buFont typeface="+mj-lt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基于 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完成电商数据分析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25520" y="1910398"/>
            <a:ext cx="18782030" cy="9768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7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实验环境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7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2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个学生组成一个数据可视化小组。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2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每人或每两人有一台可访问互联网的电脑。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实验过程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掌握电商案例的数据结构。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掌握电商案例的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 Excel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数据处理。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掌握电商案例数据集制作。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制作电商案例视图和仪表板。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根据制作的仪表板输出对应的实验报告。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</p:txBody>
      </p:sp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8643814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52630" y="255905"/>
            <a:ext cx="9344100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电商案例分析（学堂知识店铺）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9463" y="1440815"/>
            <a:ext cx="15205075" cy="118256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1010" y="3138170"/>
            <a:ext cx="18381980" cy="8156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实验建议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6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实验建议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运用合适的数据分析方法进行数据分析，可使用对分析法、分组分析方法、ABC分析法、漏斗图分析法、RFM分析法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等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进行数据分析。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可从以下几个角度进行分析：销售额、销量、渠道来源、商品类型、不同省份、流量趋势、学习概况等。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75969" y="2058035"/>
            <a:ext cx="17032061" cy="108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77285" y="2058035"/>
            <a:ext cx="1702943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7130" y="2058035"/>
            <a:ext cx="1699957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6_BasicWhit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127000" algn="l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自定义</PresentationFormat>
  <Paragraphs>74</Paragraphs>
  <Slides>12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Calibri</vt:lpstr>
      <vt:lpstr>PingFang SC</vt:lpstr>
      <vt:lpstr>PingFang SC Semibold</vt:lpstr>
      <vt:lpstr>Trebuchet MS</vt:lpstr>
      <vt:lpstr>Alibaba PuHuiTi 3.0 55 Regular</vt:lpstr>
      <vt:lpstr>苹方-简</vt:lpstr>
      <vt:lpstr>Helvetica</vt:lpstr>
      <vt:lpstr>宋体</vt:lpstr>
      <vt:lpstr>汉仪书宋二KW</vt:lpstr>
      <vt:lpstr>微软雅黑</vt:lpstr>
      <vt:lpstr>汉仪旗黑</vt:lpstr>
      <vt:lpstr>Arial Unicode MS</vt:lpstr>
      <vt:lpstr>Helvetica Neue</vt:lpstr>
      <vt:lpstr>黑体-简</vt:lpstr>
      <vt:lpstr>26_BasicWhite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看啥子啊</cp:lastModifiedBy>
  <cp:revision>853</cp:revision>
  <dcterms:created xsi:type="dcterms:W3CDTF">2024-02-01T07:30:23Z</dcterms:created>
  <dcterms:modified xsi:type="dcterms:W3CDTF">2024-02-01T07:30:23Z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24E1F7B36E906A329FAF8A651292AEE7_42</vt:lpwstr>
  </property>
  <property fmtid="{D5CDD505-2E9C-101B-9397-08002B2CF9AE}" pid="3" name="KSOProductBuildVer">
    <vt:lpwstr>2052-6.4.0.8550</vt:lpwstr>
  </property>
</Properties>
</file>